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 Ultra-Bold" charset="1" panose="00000900000000000000"/>
      <p:regular r:id="rId19"/>
    </p:embeddedFont>
    <p:embeddedFont>
      <p:font typeface="Overpas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2958405"/>
            <a:ext cx="9335691" cy="280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TRACKER-PRO: A Smart Phone Number Tracking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056710"/>
            <a:ext cx="9335691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Developed by: 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Rahul Khati</a:t>
            </a: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Tech Stack: Python • React.js • Google Maps API • NumVerify • SQLite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8665" y="605284"/>
            <a:ext cx="11018787" cy="10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Conclusion &amp; 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665" y="2029569"/>
            <a:ext cx="16310670" cy="104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stands as a powerful and intuitive tracking solution, seamlessly integrating various APIs with Python and React to deliver instant, accurate insights into phone number details.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270" y="4431060"/>
            <a:ext cx="4655641" cy="4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Real-time Movement Tracking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289625" y="3393876"/>
            <a:ext cx="5708600" cy="5708600"/>
            <a:chOff x="0" y="0"/>
            <a:chExt cx="7611467" cy="761146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611491" cy="7611491"/>
            </a:xfrm>
            <a:custGeom>
              <a:avLst/>
              <a:gdLst/>
              <a:ahLst/>
              <a:cxnLst/>
              <a:rect r="r" b="b" t="t" l="l"/>
              <a:pathLst>
                <a:path h="7611491" w="7611491">
                  <a:moveTo>
                    <a:pt x="0" y="0"/>
                  </a:moveTo>
                  <a:lnTo>
                    <a:pt x="7611491" y="0"/>
                  </a:lnTo>
                  <a:lnTo>
                    <a:pt x="7611491" y="7611491"/>
                  </a:lnTo>
                  <a:lnTo>
                    <a:pt x="0" y="761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542089" y="4601989"/>
            <a:ext cx="422522" cy="422523"/>
          </a:xfrm>
          <a:custGeom>
            <a:avLst/>
            <a:gdLst/>
            <a:ahLst/>
            <a:cxnLst/>
            <a:rect r="r" b="b" t="t" l="l"/>
            <a:pathLst>
              <a:path h="422523" w="422522">
                <a:moveTo>
                  <a:pt x="0" y="0"/>
                </a:moveTo>
                <a:lnTo>
                  <a:pt x="422522" y="0"/>
                </a:lnTo>
                <a:lnTo>
                  <a:pt x="422522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111" r="0" b="-1111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21940" y="3920132"/>
            <a:ext cx="3763566" cy="4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Multi-user Login System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289625" y="3393876"/>
            <a:ext cx="5708600" cy="5708600"/>
            <a:chOff x="0" y="0"/>
            <a:chExt cx="7611467" cy="761146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611491" cy="7611491"/>
            </a:xfrm>
            <a:custGeom>
              <a:avLst/>
              <a:gdLst/>
              <a:ahLst/>
              <a:cxnLst/>
              <a:rect r="r" b="b" t="t" l="l"/>
              <a:pathLst>
                <a:path h="7611491" w="7611491">
                  <a:moveTo>
                    <a:pt x="0" y="0"/>
                  </a:moveTo>
                  <a:lnTo>
                    <a:pt x="7611491" y="0"/>
                  </a:lnTo>
                  <a:lnTo>
                    <a:pt x="7611491" y="7611491"/>
                  </a:lnTo>
                  <a:lnTo>
                    <a:pt x="0" y="761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9867527" y="4270995"/>
            <a:ext cx="422522" cy="422522"/>
          </a:xfrm>
          <a:custGeom>
            <a:avLst/>
            <a:gdLst/>
            <a:ahLst/>
            <a:cxnLst/>
            <a:rect r="r" b="b" t="t" l="l"/>
            <a:pathLst>
              <a:path h="422522" w="422522">
                <a:moveTo>
                  <a:pt x="0" y="0"/>
                </a:moveTo>
                <a:lnTo>
                  <a:pt x="422523" y="0"/>
                </a:lnTo>
                <a:lnTo>
                  <a:pt x="422523" y="422523"/>
                </a:lnTo>
                <a:lnTo>
                  <a:pt x="0" y="42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33" t="0" r="-333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563178" y="5964139"/>
            <a:ext cx="3323333" cy="4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IP-Based Tracking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89625" y="3393876"/>
            <a:ext cx="5708600" cy="5708600"/>
            <a:chOff x="0" y="0"/>
            <a:chExt cx="7611467" cy="761146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611491" cy="7611491"/>
            </a:xfrm>
            <a:custGeom>
              <a:avLst/>
              <a:gdLst/>
              <a:ahLst/>
              <a:cxnLst/>
              <a:rect r="r" b="b" t="t" l="l"/>
              <a:pathLst>
                <a:path h="7611491" w="7611491">
                  <a:moveTo>
                    <a:pt x="0" y="0"/>
                  </a:moveTo>
                  <a:lnTo>
                    <a:pt x="7611491" y="0"/>
                  </a:lnTo>
                  <a:lnTo>
                    <a:pt x="7611491" y="7611491"/>
                  </a:lnTo>
                  <a:lnTo>
                    <a:pt x="0" y="761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0900841" y="6380336"/>
            <a:ext cx="422522" cy="422522"/>
          </a:xfrm>
          <a:custGeom>
            <a:avLst/>
            <a:gdLst/>
            <a:ahLst/>
            <a:cxnLst/>
            <a:rect r="r" b="b" t="t" l="l"/>
            <a:pathLst>
              <a:path h="422522" w="422522">
                <a:moveTo>
                  <a:pt x="0" y="0"/>
                </a:moveTo>
                <a:lnTo>
                  <a:pt x="422523" y="0"/>
                </a:lnTo>
                <a:lnTo>
                  <a:pt x="422523" y="422523"/>
                </a:lnTo>
                <a:lnTo>
                  <a:pt x="0" y="422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111" t="0" r="-111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21940" y="8008292"/>
            <a:ext cx="3336280" cy="4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SMS Alert Integration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289625" y="3393876"/>
            <a:ext cx="5708600" cy="5708600"/>
            <a:chOff x="0" y="0"/>
            <a:chExt cx="7611467" cy="7611467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611491" cy="7611491"/>
            </a:xfrm>
            <a:custGeom>
              <a:avLst/>
              <a:gdLst/>
              <a:ahLst/>
              <a:cxnLst/>
              <a:rect r="r" b="b" t="t" l="l"/>
              <a:pathLst>
                <a:path h="7611491" w="7611491">
                  <a:moveTo>
                    <a:pt x="0" y="0"/>
                  </a:moveTo>
                  <a:lnTo>
                    <a:pt x="7611491" y="0"/>
                  </a:lnTo>
                  <a:lnTo>
                    <a:pt x="7611491" y="7611491"/>
                  </a:lnTo>
                  <a:lnTo>
                    <a:pt x="0" y="761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214172" y="8014915"/>
            <a:ext cx="422523" cy="422522"/>
          </a:xfrm>
          <a:custGeom>
            <a:avLst/>
            <a:gdLst/>
            <a:ahLst/>
            <a:cxnLst/>
            <a:rect r="r" b="b" t="t" l="l"/>
            <a:pathLst>
              <a:path h="422522" w="422523">
                <a:moveTo>
                  <a:pt x="0" y="0"/>
                </a:moveTo>
                <a:lnTo>
                  <a:pt x="422523" y="0"/>
                </a:lnTo>
                <a:lnTo>
                  <a:pt x="422523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333" t="0" r="-333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77690" y="7497216"/>
            <a:ext cx="4588222" cy="4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Detailed Analytics Dashboard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289625" y="3393876"/>
            <a:ext cx="5708600" cy="5708600"/>
            <a:chOff x="0" y="0"/>
            <a:chExt cx="7611467" cy="7611467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7611491" cy="7611491"/>
            </a:xfrm>
            <a:custGeom>
              <a:avLst/>
              <a:gdLst/>
              <a:ahLst/>
              <a:cxnLst/>
              <a:rect r="r" b="b" t="t" l="l"/>
              <a:pathLst>
                <a:path h="7611491" w="7611491">
                  <a:moveTo>
                    <a:pt x="0" y="0"/>
                  </a:moveTo>
                  <a:lnTo>
                    <a:pt x="7611491" y="0"/>
                  </a:lnTo>
                  <a:lnTo>
                    <a:pt x="7611491" y="7611491"/>
                  </a:lnTo>
                  <a:lnTo>
                    <a:pt x="0" y="7611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7138318" y="6915820"/>
            <a:ext cx="422523" cy="422522"/>
          </a:xfrm>
          <a:custGeom>
            <a:avLst/>
            <a:gdLst/>
            <a:ahLst/>
            <a:cxnLst/>
            <a:rect r="r" b="b" t="t" l="l"/>
            <a:pathLst>
              <a:path h="422522" w="422523">
                <a:moveTo>
                  <a:pt x="0" y="0"/>
                </a:moveTo>
                <a:lnTo>
                  <a:pt x="422522" y="0"/>
                </a:lnTo>
                <a:lnTo>
                  <a:pt x="422522" y="422522"/>
                </a:lnTo>
                <a:lnTo>
                  <a:pt x="0" y="4225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88665" y="9277350"/>
            <a:ext cx="16310670" cy="59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Thank you for your time. This project was developed by: </a:t>
            </a: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Rahul Khati</a:t>
            </a:r>
            <a:r>
              <a:rPr lang="en-US" sz="218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373237"/>
            <a:ext cx="11165979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Unlocking Phone Number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861221"/>
            <a:ext cx="16193690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is a full-stack web application designed for comprehensive phone number tracking. It provides a seamless experience for users to delve into the details of any given phone number.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47155" y="430768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31" r="0" b="-253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69170" y="4399509"/>
            <a:ext cx="3619054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Approximate Location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9170" y="4952256"/>
            <a:ext cx="6787754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Visualize on Google Maps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330929" y="430768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860" t="0" r="-886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52944" y="4399509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Carrier &amp; Region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52944" y="4952256"/>
            <a:ext cx="6787903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Fetch instant details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047155" y="6181874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658" t="0" r="-1265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9170" y="627370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Live User Location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9170" y="6826449"/>
            <a:ext cx="6787754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Instant geo-positioning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9330929" y="6181874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52944" y="627370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Search History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52944" y="6826449"/>
            <a:ext cx="6787903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Smart recall function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155" y="7641729"/>
            <a:ext cx="16193690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Built with a focus on accuracy, speed, and a modern UI experience, Tracker-Pro aims to redefine how users interact with phone number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041302"/>
            <a:chOff x="0" y="0"/>
            <a:chExt cx="24384000" cy="40550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055110"/>
            </a:xfrm>
            <a:custGeom>
              <a:avLst/>
              <a:gdLst/>
              <a:ahLst/>
              <a:cxnLst/>
              <a:rect r="r" b="b" t="t" l="l"/>
              <a:pathLst>
                <a:path h="405511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055110"/>
                  </a:lnTo>
                  <a:lnTo>
                    <a:pt x="0" y="4055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1446" y="3576935"/>
            <a:ext cx="11044981" cy="84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Addressing Common Tracking 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446" y="4666952"/>
            <a:ext cx="16585109" cy="90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Users frequently encounter difficulties when trying to identify unknown numbers or verify contact information. Tracker-Pro offers an all-in-one solution to these persistent issues.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7159" y="5828854"/>
            <a:ext cx="8199536" cy="1464915"/>
            <a:chOff x="0" y="0"/>
            <a:chExt cx="10932715" cy="19532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0894568" cy="1915160"/>
            </a:xfrm>
            <a:custGeom>
              <a:avLst/>
              <a:gdLst/>
              <a:ahLst/>
              <a:cxnLst/>
              <a:rect r="r" b="b" t="t" l="l"/>
              <a:pathLst>
                <a:path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32668" cy="1953260"/>
            </a:xfrm>
            <a:custGeom>
              <a:avLst/>
              <a:gdLst/>
              <a:ahLst/>
              <a:cxnLst/>
              <a:rect r="r" b="b" t="t" l="l"/>
              <a:pathLst>
                <a:path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22871" y="5843141"/>
            <a:ext cx="114300" cy="1436340"/>
            <a:chOff x="0" y="0"/>
            <a:chExt cx="152400" cy="19151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400" cy="1915160"/>
            </a:xfrm>
            <a:custGeom>
              <a:avLst/>
              <a:gdLst/>
              <a:ahLst/>
              <a:cxnLst/>
              <a:rect r="r" b="b" t="t" l="l"/>
              <a:pathLst>
                <a:path h="191516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838960"/>
                  </a:lnTo>
                  <a:cubicBezTo>
                    <a:pt x="152400" y="1880997"/>
                    <a:pt x="118237" y="1915160"/>
                    <a:pt x="76200" y="1915160"/>
                  </a:cubicBezTo>
                  <a:cubicBezTo>
                    <a:pt x="34163" y="1915160"/>
                    <a:pt x="0" y="1880997"/>
                    <a:pt x="0" y="183896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08931" y="6038701"/>
            <a:ext cx="4052441" cy="4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Identifying Unknown Numbers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8931" y="6494561"/>
            <a:ext cx="7541716" cy="5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Struggling to put a name to an unfamiliar caller?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51305" y="5828854"/>
            <a:ext cx="8199536" cy="1464915"/>
            <a:chOff x="0" y="0"/>
            <a:chExt cx="10932715" cy="19532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894568" cy="1915160"/>
            </a:xfrm>
            <a:custGeom>
              <a:avLst/>
              <a:gdLst/>
              <a:ahLst/>
              <a:cxnLst/>
              <a:rect r="r" b="b" t="t" l="l"/>
              <a:pathLst>
                <a:path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32668" cy="1953260"/>
            </a:xfrm>
            <a:custGeom>
              <a:avLst/>
              <a:gdLst/>
              <a:ahLst/>
              <a:cxnLst/>
              <a:rect r="r" b="b" t="t" l="l"/>
              <a:pathLst>
                <a:path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237018" y="5843141"/>
            <a:ext cx="114300" cy="1436340"/>
            <a:chOff x="0" y="0"/>
            <a:chExt cx="152400" cy="19151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1915160"/>
            </a:xfrm>
            <a:custGeom>
              <a:avLst/>
              <a:gdLst/>
              <a:ahLst/>
              <a:cxnLst/>
              <a:rect r="r" b="b" t="t" l="l"/>
              <a:pathLst>
                <a:path h="191516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838960"/>
                  </a:lnTo>
                  <a:cubicBezTo>
                    <a:pt x="152400" y="1880997"/>
                    <a:pt x="118237" y="1915160"/>
                    <a:pt x="76200" y="1915160"/>
                  </a:cubicBezTo>
                  <a:cubicBezTo>
                    <a:pt x="34163" y="1915160"/>
                    <a:pt x="0" y="1880997"/>
                    <a:pt x="0" y="183896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623078" y="6038701"/>
            <a:ext cx="3787080" cy="4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Verifying Location &amp; Validity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3078" y="6494561"/>
            <a:ext cx="7541716" cy="5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Need to confirm where a call originated or if a number is active?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7159" y="7508379"/>
            <a:ext cx="8199536" cy="1464915"/>
            <a:chOff x="0" y="0"/>
            <a:chExt cx="10932715" cy="19532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10894568" cy="1915160"/>
            </a:xfrm>
            <a:custGeom>
              <a:avLst/>
              <a:gdLst/>
              <a:ahLst/>
              <a:cxnLst/>
              <a:rect r="r" b="b" t="t" l="l"/>
              <a:pathLst>
                <a:path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32668" cy="1953260"/>
            </a:xfrm>
            <a:custGeom>
              <a:avLst/>
              <a:gdLst/>
              <a:ahLst/>
              <a:cxnLst/>
              <a:rect r="r" b="b" t="t" l="l"/>
              <a:pathLst>
                <a:path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22871" y="7522666"/>
            <a:ext cx="114300" cy="1436340"/>
            <a:chOff x="0" y="0"/>
            <a:chExt cx="152400" cy="19151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2400" cy="1915160"/>
            </a:xfrm>
            <a:custGeom>
              <a:avLst/>
              <a:gdLst/>
              <a:ahLst/>
              <a:cxnLst/>
              <a:rect r="r" b="b" t="t" l="l"/>
              <a:pathLst>
                <a:path h="191516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838960"/>
                  </a:lnTo>
                  <a:cubicBezTo>
                    <a:pt x="152400" y="1880997"/>
                    <a:pt x="118237" y="1915160"/>
                    <a:pt x="76200" y="1915160"/>
                  </a:cubicBezTo>
                  <a:cubicBezTo>
                    <a:pt x="34163" y="1915160"/>
                    <a:pt x="0" y="1880997"/>
                    <a:pt x="0" y="183896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08931" y="7718226"/>
            <a:ext cx="4088160" cy="4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Finding Carrier/Region Details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8931" y="8174087"/>
            <a:ext cx="7541716" cy="5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Curious about the network provider or geographical origin?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51305" y="7508379"/>
            <a:ext cx="8199536" cy="1464915"/>
            <a:chOff x="0" y="0"/>
            <a:chExt cx="10932715" cy="19532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10894568" cy="1915160"/>
            </a:xfrm>
            <a:custGeom>
              <a:avLst/>
              <a:gdLst/>
              <a:ahLst/>
              <a:cxnLst/>
              <a:rect r="r" b="b" t="t" l="l"/>
              <a:pathLst>
                <a:path h="1915160" w="10894568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0708767" y="0"/>
                  </a:lnTo>
                  <a:cubicBezTo>
                    <a:pt x="10811383" y="0"/>
                    <a:pt x="10894568" y="81915"/>
                    <a:pt x="10894568" y="182880"/>
                  </a:cubicBezTo>
                  <a:lnTo>
                    <a:pt x="10894568" y="1732280"/>
                  </a:lnTo>
                  <a:cubicBezTo>
                    <a:pt x="10894568" y="1833245"/>
                    <a:pt x="10811383" y="1915160"/>
                    <a:pt x="10708767" y="1915160"/>
                  </a:cubicBezTo>
                  <a:lnTo>
                    <a:pt x="185801" y="1915160"/>
                  </a:lnTo>
                  <a:cubicBezTo>
                    <a:pt x="83185" y="1915160"/>
                    <a:pt x="0" y="1833245"/>
                    <a:pt x="0" y="1732280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32668" cy="1953260"/>
            </a:xfrm>
            <a:custGeom>
              <a:avLst/>
              <a:gdLst/>
              <a:ahLst/>
              <a:cxnLst/>
              <a:rect r="r" b="b" t="t" l="l"/>
              <a:pathLst>
                <a:path h="1953260" w="10932668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0727817" y="0"/>
                  </a:lnTo>
                  <a:lnTo>
                    <a:pt x="10727817" y="19050"/>
                  </a:lnTo>
                  <a:lnTo>
                    <a:pt x="10727817" y="0"/>
                  </a:lnTo>
                  <a:cubicBezTo>
                    <a:pt x="10840720" y="0"/>
                    <a:pt x="10932668" y="90170"/>
                    <a:pt x="10932668" y="201930"/>
                  </a:cubicBezTo>
                  <a:lnTo>
                    <a:pt x="10913618" y="201930"/>
                  </a:lnTo>
                  <a:lnTo>
                    <a:pt x="10932668" y="201930"/>
                  </a:lnTo>
                  <a:lnTo>
                    <a:pt x="10932668" y="1751330"/>
                  </a:lnTo>
                  <a:lnTo>
                    <a:pt x="10913618" y="1751330"/>
                  </a:lnTo>
                  <a:lnTo>
                    <a:pt x="10932668" y="1751330"/>
                  </a:lnTo>
                  <a:cubicBezTo>
                    <a:pt x="10932668" y="1863090"/>
                    <a:pt x="10840593" y="1953260"/>
                    <a:pt x="10727817" y="1953260"/>
                  </a:cubicBezTo>
                  <a:lnTo>
                    <a:pt x="10727817" y="1934210"/>
                  </a:lnTo>
                  <a:lnTo>
                    <a:pt x="10727817" y="1953260"/>
                  </a:lnTo>
                  <a:lnTo>
                    <a:pt x="204851" y="1953260"/>
                  </a:lnTo>
                  <a:lnTo>
                    <a:pt x="204851" y="1934210"/>
                  </a:lnTo>
                  <a:lnTo>
                    <a:pt x="204851" y="1953260"/>
                  </a:lnTo>
                  <a:cubicBezTo>
                    <a:pt x="92075" y="1953260"/>
                    <a:pt x="0" y="1863090"/>
                    <a:pt x="0" y="175133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51330"/>
                  </a:lnTo>
                  <a:lnTo>
                    <a:pt x="19050" y="1751330"/>
                  </a:lnTo>
                  <a:lnTo>
                    <a:pt x="38100" y="1751330"/>
                  </a:lnTo>
                  <a:cubicBezTo>
                    <a:pt x="38100" y="1841500"/>
                    <a:pt x="112522" y="1915160"/>
                    <a:pt x="204851" y="1915160"/>
                  </a:cubicBezTo>
                  <a:lnTo>
                    <a:pt x="10727817" y="1915160"/>
                  </a:lnTo>
                  <a:cubicBezTo>
                    <a:pt x="10820274" y="1915160"/>
                    <a:pt x="10894568" y="1841500"/>
                    <a:pt x="10894568" y="1751330"/>
                  </a:cubicBezTo>
                  <a:lnTo>
                    <a:pt x="10894568" y="201930"/>
                  </a:lnTo>
                  <a:cubicBezTo>
                    <a:pt x="10894568" y="111760"/>
                    <a:pt x="10820147" y="38100"/>
                    <a:pt x="10727817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237018" y="7522666"/>
            <a:ext cx="114300" cy="1436340"/>
            <a:chOff x="0" y="0"/>
            <a:chExt cx="152400" cy="19151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2400" cy="1915160"/>
            </a:xfrm>
            <a:custGeom>
              <a:avLst/>
              <a:gdLst/>
              <a:ahLst/>
              <a:cxnLst/>
              <a:rect r="r" b="b" t="t" l="l"/>
              <a:pathLst>
                <a:path h="191516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838960"/>
                  </a:lnTo>
                  <a:cubicBezTo>
                    <a:pt x="152400" y="1880997"/>
                    <a:pt x="118237" y="1915160"/>
                    <a:pt x="76200" y="1915160"/>
                  </a:cubicBezTo>
                  <a:cubicBezTo>
                    <a:pt x="34163" y="1915160"/>
                    <a:pt x="0" y="1880997"/>
                    <a:pt x="0" y="183896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623078" y="7718226"/>
            <a:ext cx="3259039" cy="4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Managing Past Searches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23078" y="8174087"/>
            <a:ext cx="7541716" cy="5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Frustrated by losing track of previously investigated numbers?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1446" y="9108876"/>
            <a:ext cx="16585109" cy="51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solves all of these with a single, clean dashboard, streamlining the process and providing clarity.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0730" y="728216"/>
            <a:ext cx="13896678" cy="83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Project Objective: Powerful &amp; User-Friendly Tracking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730" y="1915120"/>
            <a:ext cx="16606540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Our core objective is to build an intuitive yet powerful tracking tool that delivers critical phone number insights with unparalleled speed and accuracy.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5967" y="2688580"/>
            <a:ext cx="549920" cy="549920"/>
            <a:chOff x="0" y="0"/>
            <a:chExt cx="733227" cy="7332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20471" cy="720471"/>
            </a:xfrm>
            <a:custGeom>
              <a:avLst/>
              <a:gdLst/>
              <a:ahLst/>
              <a:cxnLst/>
              <a:rect r="r" b="b" t="t" l="l"/>
              <a:pathLst>
                <a:path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3171" cy="733171"/>
            </a:xfrm>
            <a:custGeom>
              <a:avLst/>
              <a:gdLst/>
              <a:ahLst/>
              <a:cxnLst/>
              <a:rect r="r" b="b" t="t" l="l"/>
              <a:pathLst>
                <a:path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41338" y="2732485"/>
            <a:ext cx="339030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1334" y="2709119"/>
            <a:ext cx="282609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Instant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1334" y="3149204"/>
            <a:ext cx="15825936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Provides number details in mere seconds.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5967" y="4132957"/>
            <a:ext cx="549920" cy="549920"/>
            <a:chOff x="0" y="0"/>
            <a:chExt cx="733227" cy="7332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20471" cy="720471"/>
            </a:xfrm>
            <a:custGeom>
              <a:avLst/>
              <a:gdLst/>
              <a:ahLst/>
              <a:cxnLst/>
              <a:rect r="r" b="b" t="t" l="l"/>
              <a:pathLst>
                <a:path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3171" cy="733171"/>
            </a:xfrm>
            <a:custGeom>
              <a:avLst/>
              <a:gdLst/>
              <a:ahLst/>
              <a:cxnLst/>
              <a:rect r="r" b="b" t="t" l="l"/>
              <a:pathLst>
                <a:path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41338" y="4176861"/>
            <a:ext cx="339030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1334" y="4153495"/>
            <a:ext cx="3060352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Geographic Conversion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1334" y="4593580"/>
            <a:ext cx="15825936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Converts raw coordinates into precise, real-world addresses.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35967" y="5577334"/>
            <a:ext cx="549920" cy="549920"/>
            <a:chOff x="0" y="0"/>
            <a:chExt cx="733227" cy="7332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20471" cy="720471"/>
            </a:xfrm>
            <a:custGeom>
              <a:avLst/>
              <a:gdLst/>
              <a:ahLst/>
              <a:cxnLst/>
              <a:rect r="r" b="b" t="t" l="l"/>
              <a:pathLst>
                <a:path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3171" cy="733171"/>
            </a:xfrm>
            <a:custGeom>
              <a:avLst/>
              <a:gdLst/>
              <a:ahLst/>
              <a:cxnLst/>
              <a:rect r="r" b="b" t="t" l="l"/>
              <a:pathLst>
                <a:path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41338" y="5621239"/>
            <a:ext cx="339030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1334" y="5597873"/>
            <a:ext cx="3659981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Browser-Based Geolocation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21334" y="6037957"/>
            <a:ext cx="15825936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Displays the user's live location directly through the browser.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35967" y="7021711"/>
            <a:ext cx="549920" cy="549920"/>
            <a:chOff x="0" y="0"/>
            <a:chExt cx="733227" cy="7332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720471" cy="720471"/>
            </a:xfrm>
            <a:custGeom>
              <a:avLst/>
              <a:gdLst/>
              <a:ahLst/>
              <a:cxnLst/>
              <a:rect r="r" b="b" t="t" l="l"/>
              <a:pathLst>
                <a:path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33171" cy="733171"/>
            </a:xfrm>
            <a:custGeom>
              <a:avLst/>
              <a:gdLst/>
              <a:ahLst/>
              <a:cxnLst/>
              <a:rect r="r" b="b" t="t" l="l"/>
              <a:pathLst>
                <a:path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41338" y="7065615"/>
            <a:ext cx="339030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1334" y="7042249"/>
            <a:ext cx="2826098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Persistent History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1334" y="7482334"/>
            <a:ext cx="15825936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Automatically saves the last ten search records for easy access.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35967" y="8466088"/>
            <a:ext cx="549920" cy="549920"/>
            <a:chOff x="0" y="0"/>
            <a:chExt cx="733227" cy="7332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720471" cy="720471"/>
            </a:xfrm>
            <a:custGeom>
              <a:avLst/>
              <a:gdLst/>
              <a:ahLst/>
              <a:cxnLst/>
              <a:rect r="r" b="b" t="t" l="l"/>
              <a:pathLst>
                <a:path h="720471" w="720471">
                  <a:moveTo>
                    <a:pt x="0" y="134493"/>
                  </a:moveTo>
                  <a:cubicBezTo>
                    <a:pt x="0" y="60198"/>
                    <a:pt x="60198" y="0"/>
                    <a:pt x="134493" y="0"/>
                  </a:cubicBezTo>
                  <a:lnTo>
                    <a:pt x="585978" y="0"/>
                  </a:lnTo>
                  <a:cubicBezTo>
                    <a:pt x="660273" y="0"/>
                    <a:pt x="720471" y="60198"/>
                    <a:pt x="720471" y="134493"/>
                  </a:cubicBezTo>
                  <a:lnTo>
                    <a:pt x="720471" y="585978"/>
                  </a:lnTo>
                  <a:cubicBezTo>
                    <a:pt x="720471" y="660273"/>
                    <a:pt x="660273" y="720471"/>
                    <a:pt x="585978" y="720471"/>
                  </a:cubicBezTo>
                  <a:lnTo>
                    <a:pt x="134493" y="720471"/>
                  </a:lnTo>
                  <a:cubicBezTo>
                    <a:pt x="60198" y="720471"/>
                    <a:pt x="0" y="660273"/>
                    <a:pt x="0" y="585978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33171" cy="733171"/>
            </a:xfrm>
            <a:custGeom>
              <a:avLst/>
              <a:gdLst/>
              <a:ahLst/>
              <a:cxnLst/>
              <a:rect r="r" b="b" t="t" l="l"/>
              <a:pathLst>
                <a:path h="733171" w="733171">
                  <a:moveTo>
                    <a:pt x="0" y="140843"/>
                  </a:moveTo>
                  <a:cubicBezTo>
                    <a:pt x="0" y="63119"/>
                    <a:pt x="63119" y="0"/>
                    <a:pt x="140843" y="0"/>
                  </a:cubicBezTo>
                  <a:lnTo>
                    <a:pt x="592328" y="0"/>
                  </a:lnTo>
                  <a:lnTo>
                    <a:pt x="592328" y="6350"/>
                  </a:lnTo>
                  <a:lnTo>
                    <a:pt x="592328" y="0"/>
                  </a:lnTo>
                  <a:cubicBezTo>
                    <a:pt x="670179" y="0"/>
                    <a:pt x="733171" y="63119"/>
                    <a:pt x="733171" y="140843"/>
                  </a:cubicBezTo>
                  <a:lnTo>
                    <a:pt x="726821" y="140843"/>
                  </a:lnTo>
                  <a:lnTo>
                    <a:pt x="733171" y="140843"/>
                  </a:lnTo>
                  <a:lnTo>
                    <a:pt x="733171" y="592328"/>
                  </a:lnTo>
                  <a:lnTo>
                    <a:pt x="726821" y="592328"/>
                  </a:lnTo>
                  <a:lnTo>
                    <a:pt x="733171" y="592328"/>
                  </a:lnTo>
                  <a:cubicBezTo>
                    <a:pt x="733171" y="670179"/>
                    <a:pt x="670052" y="733171"/>
                    <a:pt x="592328" y="733171"/>
                  </a:cubicBezTo>
                  <a:lnTo>
                    <a:pt x="592328" y="726821"/>
                  </a:lnTo>
                  <a:lnTo>
                    <a:pt x="592328" y="733171"/>
                  </a:lnTo>
                  <a:lnTo>
                    <a:pt x="140843" y="733171"/>
                  </a:lnTo>
                  <a:lnTo>
                    <a:pt x="140843" y="726821"/>
                  </a:lnTo>
                  <a:lnTo>
                    <a:pt x="140843" y="733171"/>
                  </a:lnTo>
                  <a:cubicBezTo>
                    <a:pt x="63119" y="733171"/>
                    <a:pt x="0" y="670179"/>
                    <a:pt x="0" y="592328"/>
                  </a:cubicBezTo>
                  <a:lnTo>
                    <a:pt x="0" y="140843"/>
                  </a:lnTo>
                  <a:lnTo>
                    <a:pt x="6350" y="140843"/>
                  </a:lnTo>
                  <a:lnTo>
                    <a:pt x="0" y="140843"/>
                  </a:lnTo>
                  <a:moveTo>
                    <a:pt x="12700" y="140843"/>
                  </a:moveTo>
                  <a:lnTo>
                    <a:pt x="12700" y="592328"/>
                  </a:lnTo>
                  <a:lnTo>
                    <a:pt x="6350" y="592328"/>
                  </a:lnTo>
                  <a:lnTo>
                    <a:pt x="12700" y="592328"/>
                  </a:lnTo>
                  <a:cubicBezTo>
                    <a:pt x="12700" y="663067"/>
                    <a:pt x="70104" y="720471"/>
                    <a:pt x="140843" y="720471"/>
                  </a:cubicBezTo>
                  <a:lnTo>
                    <a:pt x="592328" y="720471"/>
                  </a:lnTo>
                  <a:cubicBezTo>
                    <a:pt x="663067" y="720471"/>
                    <a:pt x="720471" y="663067"/>
                    <a:pt x="720471" y="592328"/>
                  </a:cubicBezTo>
                  <a:lnTo>
                    <a:pt x="720471" y="140843"/>
                  </a:lnTo>
                  <a:cubicBezTo>
                    <a:pt x="720471" y="70104"/>
                    <a:pt x="663194" y="12700"/>
                    <a:pt x="592328" y="12700"/>
                  </a:cubicBezTo>
                  <a:lnTo>
                    <a:pt x="140843" y="12700"/>
                  </a:lnTo>
                  <a:lnTo>
                    <a:pt x="140843" y="6350"/>
                  </a:lnTo>
                  <a:lnTo>
                    <a:pt x="140843" y="12700"/>
                  </a:lnTo>
                  <a:cubicBezTo>
                    <a:pt x="70104" y="12700"/>
                    <a:pt x="12700" y="70104"/>
                    <a:pt x="12700" y="14084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41338" y="8509992"/>
            <a:ext cx="339030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21334" y="8486626"/>
            <a:ext cx="4010174" cy="41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Optimized API Communication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1334" y="8926711"/>
            <a:ext cx="15825936" cy="5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Ensures rapid and efficient data retrieval from all APIs.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5759" y="363290"/>
            <a:ext cx="8476358" cy="60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Robust Tech Stack for Seamless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759" y="1223516"/>
            <a:ext cx="17096482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leverages a modern and efficient tech stack to ensure high performance, responsiveness, and reliability.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5759" y="1840409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759" y="2265909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F20374"/>
                </a:solidFill>
                <a:latin typeface="Overpass"/>
                <a:ea typeface="Overpass"/>
                <a:cs typeface="Overpass"/>
                <a:sym typeface="Overpass"/>
              </a:rPr>
              <a:t>React.js</a:t>
            </a: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for dynamic user interfaces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759" y="2597795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HTML5 &amp; CSS3 for structured and styled 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759" y="2929681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Axios for efficient API request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759" y="3355181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5759" y="3780681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F20374"/>
                </a:solidFill>
                <a:latin typeface="Overpass"/>
                <a:ea typeface="Overpass"/>
                <a:cs typeface="Overpass"/>
                <a:sym typeface="Overpass"/>
              </a:rPr>
              <a:t>Python</a:t>
            </a: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(FastAPI / Flask) for robust server logic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759" y="4112567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 API for comprehensive phone number data validation and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5759" y="4444454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Maps Geocoding &amp; Reverse Geocoding for precise location data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61140" y="1964382"/>
            <a:ext cx="8340626" cy="8340626"/>
            <a:chOff x="0" y="0"/>
            <a:chExt cx="11120835" cy="11120835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120882" cy="11120882"/>
            </a:xfrm>
            <a:custGeom>
              <a:avLst/>
              <a:gdLst/>
              <a:ahLst/>
              <a:cxnLst/>
              <a:rect r="r" b="b" t="t" l="l"/>
              <a:pathLst>
                <a:path h="11120882" w="11120882">
                  <a:moveTo>
                    <a:pt x="0" y="0"/>
                  </a:moveTo>
                  <a:lnTo>
                    <a:pt x="11120882" y="0"/>
                  </a:lnTo>
                  <a:lnTo>
                    <a:pt x="11120882" y="11120882"/>
                  </a:lnTo>
                  <a:lnTo>
                    <a:pt x="0" y="1112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361140" y="10410676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Database: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1140" y="10836176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SQLite / JSON-based storage for flexible data management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1140" y="11261675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Cloud Services: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1140" y="11687175"/>
            <a:ext cx="8340626" cy="3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Cloud Console for managing Maps and Geolocation APIs securely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6391" y="561529"/>
            <a:ext cx="12598152" cy="89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Key Features: Comprehensive &amp; User-Centric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391" y="1836688"/>
            <a:ext cx="16495216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is equipped with a suite of features designed to provide users with detailed phone number insights and a superior experience.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2104" y="2653605"/>
            <a:ext cx="8148042" cy="1566565"/>
            <a:chOff x="0" y="0"/>
            <a:chExt cx="10864057" cy="2088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10825861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63961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81100" y="2876401"/>
            <a:ext cx="4299496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Validation &amp; Carrier Lookup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1100" y="3378101"/>
            <a:ext cx="7550051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Verifies numbers and identifies network providers.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57705" y="2653605"/>
            <a:ext cx="8148191" cy="1566565"/>
            <a:chOff x="0" y="0"/>
            <a:chExt cx="10864255" cy="20887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050" y="19050"/>
              <a:ext cx="10826115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64215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556700" y="2876401"/>
            <a:ext cx="4299496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Exact Location Coordinates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6700" y="3378101"/>
            <a:ext cx="7550200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Extracts precise geographical data for any number.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82104" y="4447729"/>
            <a:ext cx="8148042" cy="1566565"/>
            <a:chOff x="0" y="0"/>
            <a:chExt cx="10864057" cy="20887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0825861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63961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81100" y="4670524"/>
            <a:ext cx="3153816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Reverse Geocoding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1100" y="5172224"/>
            <a:ext cx="7550051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Translates coordinates into human-readable addresses.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57705" y="4447729"/>
            <a:ext cx="8148191" cy="1566565"/>
            <a:chOff x="0" y="0"/>
            <a:chExt cx="10864255" cy="20887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10826115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64215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56700" y="4670524"/>
            <a:ext cx="3517999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User Live Geolocation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56700" y="5172224"/>
            <a:ext cx="7550200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Pinpoints the user's current location instantly.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82104" y="6241851"/>
            <a:ext cx="8148042" cy="1566565"/>
            <a:chOff x="0" y="0"/>
            <a:chExt cx="10864057" cy="20887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10825861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63961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81100" y="6464647"/>
            <a:ext cx="3869977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Google Maps Integration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1100" y="6966347"/>
            <a:ext cx="7550051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Direct link to view locations on Google Maps.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57705" y="6241851"/>
            <a:ext cx="8148191" cy="1566565"/>
            <a:chOff x="0" y="0"/>
            <a:chExt cx="10864255" cy="208875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19050"/>
              <a:ext cx="10826115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864215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556700" y="6464647"/>
            <a:ext cx="3013472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Search History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56700" y="6966347"/>
            <a:ext cx="7550200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Maintains a record of the last 10 tracked numbers.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82104" y="8035975"/>
            <a:ext cx="8148042" cy="1566565"/>
            <a:chOff x="0" y="0"/>
            <a:chExt cx="10864057" cy="20887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9050" y="19050"/>
              <a:ext cx="10825861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5861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319" y="0"/>
                  </a:lnTo>
                  <a:cubicBezTo>
                    <a:pt x="10760710" y="0"/>
                    <a:pt x="10825861" y="64262"/>
                    <a:pt x="10825861" y="143383"/>
                  </a:cubicBezTo>
                  <a:lnTo>
                    <a:pt x="10825861" y="1907159"/>
                  </a:lnTo>
                  <a:cubicBezTo>
                    <a:pt x="10825861" y="1986407"/>
                    <a:pt x="10760710" y="2050542"/>
                    <a:pt x="10680319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863961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3961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369" y="0"/>
                  </a:lnTo>
                  <a:lnTo>
                    <a:pt x="10699369" y="19050"/>
                  </a:lnTo>
                  <a:lnTo>
                    <a:pt x="10699369" y="0"/>
                  </a:lnTo>
                  <a:cubicBezTo>
                    <a:pt x="10790047" y="0"/>
                    <a:pt x="10863961" y="72517"/>
                    <a:pt x="10863961" y="162433"/>
                  </a:cubicBezTo>
                  <a:lnTo>
                    <a:pt x="10844911" y="162433"/>
                  </a:lnTo>
                  <a:lnTo>
                    <a:pt x="10863961" y="162433"/>
                  </a:lnTo>
                  <a:lnTo>
                    <a:pt x="10863961" y="1926209"/>
                  </a:lnTo>
                  <a:lnTo>
                    <a:pt x="10844911" y="1926209"/>
                  </a:lnTo>
                  <a:lnTo>
                    <a:pt x="10863961" y="1926209"/>
                  </a:lnTo>
                  <a:cubicBezTo>
                    <a:pt x="10863961" y="2016252"/>
                    <a:pt x="10789920" y="2088642"/>
                    <a:pt x="10699369" y="2088642"/>
                  </a:cubicBezTo>
                  <a:lnTo>
                    <a:pt x="10699369" y="2069592"/>
                  </a:lnTo>
                  <a:lnTo>
                    <a:pt x="10699369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369" y="2050542"/>
                  </a:lnTo>
                  <a:cubicBezTo>
                    <a:pt x="10769473" y="2050542"/>
                    <a:pt x="10825861" y="1994535"/>
                    <a:pt x="10825861" y="1926209"/>
                  </a:cubicBezTo>
                  <a:lnTo>
                    <a:pt x="10825861" y="162433"/>
                  </a:lnTo>
                  <a:cubicBezTo>
                    <a:pt x="10825988" y="94107"/>
                    <a:pt x="10769600" y="38100"/>
                    <a:pt x="10699369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181100" y="8258770"/>
            <a:ext cx="3013472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Modern UI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1100" y="8760470"/>
            <a:ext cx="7550051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Clean, minimal, and intuitive user interface.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57705" y="8035975"/>
            <a:ext cx="8148191" cy="1566565"/>
            <a:chOff x="0" y="0"/>
            <a:chExt cx="10864255" cy="20887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9050" y="19050"/>
              <a:ext cx="10826115" cy="2050542"/>
            </a:xfrm>
            <a:custGeom>
              <a:avLst/>
              <a:gdLst/>
              <a:ahLst/>
              <a:cxnLst/>
              <a:rect r="r" b="b" t="t" l="l"/>
              <a:pathLst>
                <a:path h="2050542" w="10826115">
                  <a:moveTo>
                    <a:pt x="0" y="143383"/>
                  </a:moveTo>
                  <a:cubicBezTo>
                    <a:pt x="0" y="64262"/>
                    <a:pt x="65151" y="0"/>
                    <a:pt x="145542" y="0"/>
                  </a:cubicBezTo>
                  <a:lnTo>
                    <a:pt x="10680573" y="0"/>
                  </a:lnTo>
                  <a:cubicBezTo>
                    <a:pt x="10760964" y="0"/>
                    <a:pt x="10826115" y="64262"/>
                    <a:pt x="10826115" y="143383"/>
                  </a:cubicBezTo>
                  <a:lnTo>
                    <a:pt x="10826115" y="1907159"/>
                  </a:lnTo>
                  <a:cubicBezTo>
                    <a:pt x="10826115" y="1986407"/>
                    <a:pt x="10760964" y="2050542"/>
                    <a:pt x="10680573" y="2050542"/>
                  </a:cubicBezTo>
                  <a:lnTo>
                    <a:pt x="145542" y="2050542"/>
                  </a:lnTo>
                  <a:cubicBezTo>
                    <a:pt x="65151" y="2050542"/>
                    <a:pt x="0" y="1986280"/>
                    <a:pt x="0" y="1907159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864215" cy="2088769"/>
            </a:xfrm>
            <a:custGeom>
              <a:avLst/>
              <a:gdLst/>
              <a:ahLst/>
              <a:cxnLst/>
              <a:rect r="r" b="b" t="t" l="l"/>
              <a:pathLst>
                <a:path h="2088769" w="10864215">
                  <a:moveTo>
                    <a:pt x="0" y="162433"/>
                  </a:moveTo>
                  <a:cubicBezTo>
                    <a:pt x="0" y="72517"/>
                    <a:pt x="74041" y="0"/>
                    <a:pt x="164592" y="0"/>
                  </a:cubicBezTo>
                  <a:lnTo>
                    <a:pt x="10699623" y="0"/>
                  </a:lnTo>
                  <a:lnTo>
                    <a:pt x="10699623" y="19050"/>
                  </a:lnTo>
                  <a:lnTo>
                    <a:pt x="10699623" y="0"/>
                  </a:lnTo>
                  <a:cubicBezTo>
                    <a:pt x="10790301" y="0"/>
                    <a:pt x="10864215" y="72517"/>
                    <a:pt x="10864215" y="162433"/>
                  </a:cubicBezTo>
                  <a:lnTo>
                    <a:pt x="10845165" y="162433"/>
                  </a:lnTo>
                  <a:lnTo>
                    <a:pt x="10864215" y="162433"/>
                  </a:lnTo>
                  <a:lnTo>
                    <a:pt x="10864215" y="1926209"/>
                  </a:lnTo>
                  <a:lnTo>
                    <a:pt x="10845165" y="1926209"/>
                  </a:lnTo>
                  <a:lnTo>
                    <a:pt x="10864215" y="1926209"/>
                  </a:lnTo>
                  <a:cubicBezTo>
                    <a:pt x="10864215" y="2016252"/>
                    <a:pt x="10790174" y="2088642"/>
                    <a:pt x="10699623" y="2088642"/>
                  </a:cubicBezTo>
                  <a:lnTo>
                    <a:pt x="10699623" y="2069592"/>
                  </a:lnTo>
                  <a:lnTo>
                    <a:pt x="10699623" y="2088642"/>
                  </a:lnTo>
                  <a:lnTo>
                    <a:pt x="164592" y="2088642"/>
                  </a:lnTo>
                  <a:lnTo>
                    <a:pt x="164592" y="2069592"/>
                  </a:lnTo>
                  <a:lnTo>
                    <a:pt x="164592" y="2088642"/>
                  </a:lnTo>
                  <a:cubicBezTo>
                    <a:pt x="74041" y="2088769"/>
                    <a:pt x="0" y="2016252"/>
                    <a:pt x="0" y="1926209"/>
                  </a:cubicBezTo>
                  <a:lnTo>
                    <a:pt x="0" y="162433"/>
                  </a:lnTo>
                  <a:lnTo>
                    <a:pt x="19050" y="162433"/>
                  </a:lnTo>
                  <a:lnTo>
                    <a:pt x="0" y="162433"/>
                  </a:lnTo>
                  <a:moveTo>
                    <a:pt x="38100" y="162433"/>
                  </a:moveTo>
                  <a:lnTo>
                    <a:pt x="38100" y="1926209"/>
                  </a:lnTo>
                  <a:lnTo>
                    <a:pt x="19050" y="1926209"/>
                  </a:lnTo>
                  <a:lnTo>
                    <a:pt x="38100" y="1926209"/>
                  </a:lnTo>
                  <a:cubicBezTo>
                    <a:pt x="38100" y="1994662"/>
                    <a:pt x="94488" y="2050542"/>
                    <a:pt x="164592" y="2050542"/>
                  </a:cubicBezTo>
                  <a:lnTo>
                    <a:pt x="10699623" y="2050542"/>
                  </a:lnTo>
                  <a:cubicBezTo>
                    <a:pt x="10769727" y="2050542"/>
                    <a:pt x="10826115" y="1994535"/>
                    <a:pt x="10826115" y="1926209"/>
                  </a:cubicBezTo>
                  <a:lnTo>
                    <a:pt x="10826115" y="162433"/>
                  </a:lnTo>
                  <a:cubicBezTo>
                    <a:pt x="10826115" y="93980"/>
                    <a:pt x="10769727" y="38100"/>
                    <a:pt x="10699623" y="38100"/>
                  </a:cubicBezTo>
                  <a:lnTo>
                    <a:pt x="164592" y="38100"/>
                  </a:lnTo>
                  <a:lnTo>
                    <a:pt x="164592" y="19050"/>
                  </a:lnTo>
                  <a:lnTo>
                    <a:pt x="164592" y="38100"/>
                  </a:lnTo>
                  <a:cubicBezTo>
                    <a:pt x="94488" y="38100"/>
                    <a:pt x="38100" y="94107"/>
                    <a:pt x="38100" y="16243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9556700" y="8258770"/>
            <a:ext cx="3751361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000000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✔</a:t>
            </a:r>
            <a:r>
              <a:rPr lang="en-US" sz="231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Fast Backend Response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56700" y="8760470"/>
            <a:ext cx="7550200" cy="5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Delivers quick results with optimized JSON output.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011859"/>
            <a:chOff x="0" y="0"/>
            <a:chExt cx="24384000" cy="268247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2682494"/>
            </a:xfrm>
            <a:custGeom>
              <a:avLst/>
              <a:gdLst/>
              <a:ahLst/>
              <a:cxnLst/>
              <a:rect r="r" b="b" t="t" l="l"/>
              <a:pathLst>
                <a:path h="268249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82494"/>
                  </a:lnTo>
                  <a:lnTo>
                    <a:pt x="0" y="2682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" t="0" r="-5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3315" y="2378274"/>
            <a:ext cx="5874395" cy="54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Streamlined 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315" y="3093095"/>
            <a:ext cx="17161371" cy="33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system architecture of Tracker-Pro is meticulously designed to ensure a smooth, end-to-end flow, prioritizing performance and clarity from user interaction to data storage.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3315" y="3607594"/>
            <a:ext cx="17161371" cy="7853809"/>
            <a:chOff x="0" y="0"/>
            <a:chExt cx="22881828" cy="1047174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2881844" cy="10471785"/>
            </a:xfrm>
            <a:custGeom>
              <a:avLst/>
              <a:gdLst/>
              <a:ahLst/>
              <a:cxnLst/>
              <a:rect r="r" b="b" t="t" l="l"/>
              <a:pathLst>
                <a:path h="10471785" w="22881844">
                  <a:moveTo>
                    <a:pt x="0" y="0"/>
                  </a:moveTo>
                  <a:lnTo>
                    <a:pt x="22881844" y="0"/>
                  </a:lnTo>
                  <a:lnTo>
                    <a:pt x="22881844" y="10471785"/>
                  </a:lnTo>
                  <a:lnTo>
                    <a:pt x="0" y="10471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" r="0" b="-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134084" y="4336809"/>
            <a:ext cx="4184330" cy="94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External Services &amp; Storage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4084" y="5383487"/>
            <a:ext cx="4184330" cy="7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NumVerify, Google Maps, and SQLite/JSON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334" y="7141300"/>
            <a:ext cx="3572709" cy="50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37"/>
              </a:lnSpc>
            </a:pPr>
            <a:r>
              <a:rPr lang="en-US" sz="1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 API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159" y="7741654"/>
            <a:ext cx="3846884" cy="7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FastAPI handles requests and integrates 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34084" y="8474211"/>
            <a:ext cx="3572709" cy="50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 UI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4084" y="9074565"/>
            <a:ext cx="4184330" cy="7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React.js sends requests via Axios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315" y="11566177"/>
            <a:ext cx="17161371" cy="33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robust structure allows for efficient communication between all components, providing a seamless and responsive user experience.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1804" y="394544"/>
            <a:ext cx="7577584" cy="61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 Logic: Precision in Every Step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804" y="1291381"/>
            <a:ext cx="17044392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backend of Tracker-Pro orchestrates a series of precise steps to process user queries, ensuring accurate and comprehensive information delivery.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21804" y="1851720"/>
            <a:ext cx="888206" cy="1065907"/>
            <a:chOff x="0" y="0"/>
            <a:chExt cx="1184275" cy="142121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6" r="0" b="-17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87562" y="1991171"/>
            <a:ext cx="209014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User 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562" y="2320826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mobile number is entered by the user.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21804" y="2917626"/>
            <a:ext cx="888206" cy="1065907"/>
            <a:chOff x="0" y="0"/>
            <a:chExt cx="1184275" cy="142121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76" r="0" b="-17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87562" y="3057079"/>
            <a:ext cx="209014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NumVerify Request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7562" y="3386732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Backend dispatches the number to the NumVerify API.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21804" y="3983534"/>
            <a:ext cx="888206" cy="1065907"/>
            <a:chOff x="0" y="0"/>
            <a:chExt cx="1184275" cy="142121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76" r="0" b="-17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87562" y="4122985"/>
            <a:ext cx="2263676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 Validation &amp; Fetch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7562" y="4452640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NumVerify validates the number and retrieves country, carrier, and region.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21804" y="5049441"/>
            <a:ext cx="888206" cy="1065908"/>
            <a:chOff x="0" y="0"/>
            <a:chExt cx="1184275" cy="142121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6" r="0" b="-17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87562" y="5188892"/>
            <a:ext cx="237202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Google Maps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7562" y="5518548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Coordinates are sent to the Google Maps API.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21804" y="6115347"/>
            <a:ext cx="888206" cy="1065908"/>
            <a:chOff x="0" y="0"/>
            <a:chExt cx="1184275" cy="142121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76" r="0" b="-173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687562" y="6254800"/>
            <a:ext cx="209014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Address Conversion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87562" y="6584454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Maps converts coordinates into a readable physical address.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21804" y="7181255"/>
            <a:ext cx="888206" cy="1065908"/>
            <a:chOff x="0" y="0"/>
            <a:chExt cx="1184275" cy="142121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76" r="0" b="-17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687562" y="7320706"/>
            <a:ext cx="209014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 Response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7562" y="7650361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structured JSON response is sent back to the frontend.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21804" y="8247161"/>
            <a:ext cx="888206" cy="1065908"/>
            <a:chOff x="0" y="0"/>
            <a:chExt cx="1184275" cy="142121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184275" cy="1421257"/>
            </a:xfrm>
            <a:custGeom>
              <a:avLst/>
              <a:gdLst/>
              <a:ahLst/>
              <a:cxnLst/>
              <a:rect r="r" b="b" t="t" l="l"/>
              <a:pathLst>
                <a:path h="1421257" w="1184275">
                  <a:moveTo>
                    <a:pt x="0" y="0"/>
                  </a:moveTo>
                  <a:lnTo>
                    <a:pt x="1184275" y="0"/>
                  </a:lnTo>
                  <a:lnTo>
                    <a:pt x="1184275" y="1421257"/>
                  </a:lnTo>
                  <a:lnTo>
                    <a:pt x="0" y="142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76" r="0" b="-173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687562" y="8386614"/>
            <a:ext cx="2090142" cy="29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History Storage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87562" y="8716267"/>
            <a:ext cx="15978634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processed data is automatically saved in the search history.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21804" y="9436745"/>
            <a:ext cx="17044392" cy="3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clear, fast, and optimized architecture ensures efficient data flow and accurate results.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3577" y="325636"/>
            <a:ext cx="5299770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Results &amp; Output: Clarity in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577" y="1074241"/>
            <a:ext cx="17240845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delivers a comprehensive and visually appealing output, transforming raw data into actionable insights for the user.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577" y="1616274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Tracker-Pro generates: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577" y="1990130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Clean and precise carrier details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577" y="2281684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Accurate geographical coordinate information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577" y="2573239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exact address associated with the number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577" y="2864792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Real-time live location of the 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577" y="3156348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 automatically generated, clickable Google Maps 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3577" y="3447901"/>
            <a:ext cx="8437960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9664" indent="-84832" lvl="1">
              <a:lnSpc>
                <a:spcPts val="1874"/>
              </a:lnSpc>
              <a:buFont typeface="Arial"/>
              <a:buChar char="•"/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beautiful and intuitive frontend UI display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35989" y="1726109"/>
            <a:ext cx="8437960" cy="8437960"/>
            <a:chOff x="0" y="0"/>
            <a:chExt cx="11250613" cy="1125061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250676" cy="11250676"/>
            </a:xfrm>
            <a:custGeom>
              <a:avLst/>
              <a:gdLst/>
              <a:ahLst/>
              <a:cxnLst/>
              <a:rect r="r" b="b" t="t" l="l"/>
              <a:pathLst>
                <a:path h="11250676" w="11250676">
                  <a:moveTo>
                    <a:pt x="0" y="0"/>
                  </a:moveTo>
                  <a:lnTo>
                    <a:pt x="11250676" y="0"/>
                  </a:lnTo>
                  <a:lnTo>
                    <a:pt x="11250676" y="11250676"/>
                  </a:lnTo>
                  <a:lnTo>
                    <a:pt x="0" y="1125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335989" y="10332244"/>
            <a:ext cx="8437960" cy="8437960"/>
            <a:chOff x="0" y="0"/>
            <a:chExt cx="11250613" cy="1125061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1250676" cy="11250676"/>
            </a:xfrm>
            <a:custGeom>
              <a:avLst/>
              <a:gdLst/>
              <a:ahLst/>
              <a:cxnLst/>
              <a:rect r="r" b="b" t="t" l="l"/>
              <a:pathLst>
                <a:path h="11250676" w="11250676">
                  <a:moveTo>
                    <a:pt x="0" y="0"/>
                  </a:moveTo>
                  <a:lnTo>
                    <a:pt x="11250676" y="0"/>
                  </a:lnTo>
                  <a:lnTo>
                    <a:pt x="11250676" y="11250676"/>
                  </a:lnTo>
                  <a:lnTo>
                    <a:pt x="0" y="1125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23577" y="19030355"/>
            <a:ext cx="17240845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2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These outputs are presented with a clean interface, making complex data easily understandable and actionable.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DAG42iuvPo8</dc:identifier>
  <dcterms:modified xsi:type="dcterms:W3CDTF">2011-08-01T06:04:30Z</dcterms:modified>
  <cp:revision>1</cp:revision>
  <dc:title>TRACKER-PRO-A-Smart-Phone-Number-Tracking-System.pptx</dc:title>
</cp:coreProperties>
</file>